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7" r:id="rId3"/>
    <p:sldId id="258" r:id="rId4"/>
    <p:sldId id="272" r:id="rId5"/>
    <p:sldId id="259" r:id="rId6"/>
    <p:sldId id="262" r:id="rId7"/>
    <p:sldId id="260" r:id="rId8"/>
    <p:sldId id="264" r:id="rId9"/>
    <p:sldId id="263" r:id="rId10"/>
    <p:sldId id="265" r:id="rId11"/>
    <p:sldId id="270" r:id="rId12"/>
    <p:sldId id="268" r:id="rId13"/>
    <p:sldId id="266" r:id="rId14"/>
    <p:sldId id="267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104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0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7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9473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862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800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6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0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7334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7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C1BCDF-F69C-41D8-B076-84EF4110DC8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248C04D-68F7-49DD-B6C3-0104144C33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621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Chipotle Expansion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SMU Data Science Boot Camp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1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02438"/>
            <a:ext cx="10058400" cy="5453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398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6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Interesting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80" y="878205"/>
            <a:ext cx="8321040" cy="5101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5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5" y="859155"/>
            <a:ext cx="8370570" cy="5139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4857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ETL process is the most important</a:t>
            </a:r>
          </a:p>
          <a:p>
            <a:endParaRPr lang="en-US" dirty="0"/>
          </a:p>
          <a:p>
            <a:r>
              <a:rPr lang="en-US" dirty="0" smtClean="0"/>
              <a:t>Beware of Bias</a:t>
            </a:r>
          </a:p>
          <a:p>
            <a:endParaRPr lang="en-US" dirty="0"/>
          </a:p>
          <a:p>
            <a:r>
              <a:rPr lang="en-US" dirty="0" smtClean="0"/>
              <a:t>If at first you don’t succeed, try another model!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6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5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Use data modeling to predict </a:t>
            </a:r>
            <a:r>
              <a:rPr lang="en-US" dirty="0" smtClean="0"/>
              <a:t>new </a:t>
            </a:r>
            <a:r>
              <a:rPr lang="en-US" dirty="0"/>
              <a:t>markets for Chipotle Mexican Grill </a:t>
            </a:r>
            <a:r>
              <a:rPr lang="en-US" dirty="0" smtClean="0"/>
              <a:t>restaurants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Compare </a:t>
            </a:r>
            <a:r>
              <a:rPr lang="en-US" dirty="0" smtClean="0"/>
              <a:t>output to Chipotle’s target of 2,000 potential new locations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Get Philip a job!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5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scraped chipotle.com to find existing locations</a:t>
            </a:r>
          </a:p>
          <a:p>
            <a:endParaRPr lang="en-US" dirty="0"/>
          </a:p>
          <a:p>
            <a:r>
              <a:rPr lang="en-US" dirty="0" smtClean="0"/>
              <a:t>API’s to create our dataset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Census API for population/median income by zip code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Yelp API for competition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2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99" y="2286000"/>
            <a:ext cx="4100601" cy="3619500"/>
          </a:xfrm>
          <a:ln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7226" y="2286000"/>
            <a:ext cx="4243047" cy="3619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72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ETL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Clean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Verify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Rerun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Down Sampling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729615"/>
            <a:ext cx="10203180" cy="5398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219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Selecting a Model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tested 8 different types of models</a:t>
            </a:r>
          </a:p>
          <a:p>
            <a:pPr lvl="2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Gaussian NB</a:t>
            </a:r>
          </a:p>
          <a:p>
            <a:pPr lvl="2"/>
            <a:r>
              <a:rPr lang="en-US" dirty="0" smtClean="0"/>
              <a:t>Decision Tree</a:t>
            </a:r>
          </a:p>
          <a:p>
            <a:pPr lvl="2"/>
            <a:r>
              <a:rPr lang="en-US" dirty="0" smtClean="0"/>
              <a:t>Gradient Boosting</a:t>
            </a:r>
          </a:p>
          <a:p>
            <a:pPr lvl="2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K Neighbors</a:t>
            </a:r>
          </a:p>
          <a:p>
            <a:pPr lvl="2"/>
            <a:r>
              <a:rPr lang="en-US" dirty="0" smtClean="0"/>
              <a:t>Support Vector Machine</a:t>
            </a:r>
          </a:p>
          <a:p>
            <a:pPr lvl="2"/>
            <a:r>
              <a:rPr lang="en-US" dirty="0"/>
              <a:t>Negative Binomial GLM</a:t>
            </a:r>
          </a:p>
        </p:txBody>
      </p:sp>
    </p:spTree>
    <p:extLst>
      <p:ext uri="{BB962C8B-B14F-4D97-AF65-F5344CB8AC3E}">
        <p14:creationId xmlns:p14="http://schemas.microsoft.com/office/powerpoint/2010/main" val="333201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62" y="821575"/>
            <a:ext cx="7822276" cy="5214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29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Winner - Negative </a:t>
            </a:r>
            <a:r>
              <a:rPr lang="en-US" dirty="0"/>
              <a:t>Binomial GLM (Generalized Linear Model)</a:t>
            </a:r>
          </a:p>
          <a:p>
            <a:endParaRPr lang="en-US" dirty="0"/>
          </a:p>
          <a:p>
            <a:r>
              <a:rPr lang="en-US" dirty="0"/>
              <a:t>We used probability to classify </a:t>
            </a:r>
          </a:p>
          <a:p>
            <a:pPr lvl="1"/>
            <a:r>
              <a:rPr lang="en-US" dirty="0" smtClean="0"/>
              <a:t>&gt;.60 </a:t>
            </a:r>
            <a:r>
              <a:rPr lang="en-US" dirty="0"/>
              <a:t>= Yes</a:t>
            </a:r>
          </a:p>
          <a:p>
            <a:pPr lvl="1"/>
            <a:r>
              <a:rPr lang="en-US" dirty="0" smtClean="0"/>
              <a:t>&lt;.</a:t>
            </a:r>
            <a:r>
              <a:rPr lang="en-US" dirty="0" smtClean="0"/>
              <a:t>60</a:t>
            </a:r>
            <a:r>
              <a:rPr lang="en-US" dirty="0" smtClean="0"/>
              <a:t> </a:t>
            </a:r>
            <a:r>
              <a:rPr lang="en-US" dirty="0"/>
              <a:t>= No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4750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487</TotalTime>
  <Words>164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Impact</vt:lpstr>
      <vt:lpstr>Badge</vt:lpstr>
      <vt:lpstr>Chipotle Expansion </vt:lpstr>
      <vt:lpstr>Our Goal  </vt:lpstr>
      <vt:lpstr>Step 1 – Metadata</vt:lpstr>
      <vt:lpstr>API Calls</vt:lpstr>
      <vt:lpstr>Step 2 – ETL </vt:lpstr>
      <vt:lpstr>PowerPoint Presentation</vt:lpstr>
      <vt:lpstr>Step 3 – Selecting a Model </vt:lpstr>
      <vt:lpstr>PowerPoint Presentation</vt:lpstr>
      <vt:lpstr>Step 4 –  Predictions</vt:lpstr>
      <vt:lpstr>PowerPoint Presentation</vt:lpstr>
      <vt:lpstr>Live Demo</vt:lpstr>
      <vt:lpstr>Interesting Observations</vt:lpstr>
      <vt:lpstr>PowerPoint Presentation</vt:lpstr>
      <vt:lpstr>PowerPoint Presentation</vt:lpstr>
      <vt:lpstr>What we Learned</vt:lpstr>
      <vt:lpstr>Questions?</vt:lpstr>
    </vt:vector>
  </TitlesOfParts>
  <Company>Match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Chipotle Expansion</dc:title>
  <dc:creator>Teresa Barajas</dc:creator>
  <cp:lastModifiedBy>Teresa Barajas</cp:lastModifiedBy>
  <cp:revision>17</cp:revision>
  <dcterms:created xsi:type="dcterms:W3CDTF">2019-05-15T00:58:11Z</dcterms:created>
  <dcterms:modified xsi:type="dcterms:W3CDTF">2019-05-16T23:27:54Z</dcterms:modified>
</cp:coreProperties>
</file>